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9" r:id="rId3"/>
    <p:sldId id="264" r:id="rId4"/>
    <p:sldId id="261" r:id="rId5"/>
    <p:sldId id="262" r:id="rId6"/>
    <p:sldId id="260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9EBC-F035-4955-80B1-BBD103AA3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74C6AD-9DE8-4C15-BD92-9A51A665F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865DC6-19E7-4507-BBF6-3EC57D4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60D16B-14E4-4B08-88F3-8492FCA3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44F24B-6F64-4D19-8D50-B80AFCFC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55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9703A-042C-459B-83D3-41DDB4D0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273FA52-D854-4393-9B1D-7E881C601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BE317C-3A4B-4236-BB3C-4699B912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09AFA3-3DAB-4750-BC29-7CE46D73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06DA22-4DA4-4A52-AA4E-09D6BA68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52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848ED5-6AF9-4520-891A-6A97F6AB76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00BDB4-C770-4F1E-ACE9-EBAC6A4F7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E072E1-F60A-4CD4-8F31-317BF64E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2A1047-682C-4BAF-86F6-68BD708C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07C936-8A56-442E-A8AA-B0549C2F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43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52F39-34EC-4E35-9471-F25E7358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07492F-083B-4AC1-A03C-384F3424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2CA3D1-32E1-46A9-BA5A-3A2DDF37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546D16-8154-400B-9FF7-31D67FC8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678087-709C-44B0-9E93-66D0340BF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65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06A9A-E59F-474E-B2DA-11146C5C7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D29761-73EC-48FC-976A-C011A64BF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714A9A-C743-4C82-AF41-80193CE9B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51CAC1-33B8-471E-B914-CD2CD5DF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83D228-DE84-4BDB-AC8E-44784C02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98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A20E9-3CB9-4DEF-B7AA-B7CF0338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3CF994-3028-48EF-AEA6-9932CE94D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51279E-0BB2-4ED1-AA92-05D708C8B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3B5C20-746F-4F5C-AB08-96486899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039B73-A096-4FE7-9DEB-922CDBF2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F85D9E-23CE-4C38-BE36-C31A3CEB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7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4EAFA-7BD7-4EDB-B8CA-CAECAE69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0DEC47-4E9C-4E71-BEF9-232A57436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BA8C9B-6C2B-4E4B-8C1B-4BE492E34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CEEE749-86D7-4C2D-B172-BCF3484B7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CD77695-498E-4D3C-962A-0CC892675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1E71CA-2076-4BBD-8AAC-A5DB0BAD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A3F4506-57DB-4F53-B324-AC5874BC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6EBB48-2143-40C5-B11A-05652C03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28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2A389-3ADD-44D2-9D0D-75A52087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4C9B71-4FAE-40D4-A4E4-414A6A52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844079-D477-402A-9BAA-F5F0379C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4E6589-6578-4362-B067-B194EB02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64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2D2C28D-18D0-44D1-8D2B-E21DACA1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32C1C7-CCBB-4086-BE08-B0EE3FF1D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E1BCC1-9887-4ABC-8B8D-89F46258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99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2EC36-EC66-4705-B8A0-A9DCCC19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B6936-5DE3-4F5E-91A5-17401DD12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6554EE-1872-42D8-ACC7-D5C4B949B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3A9F59-0874-4890-8449-5EE9E119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16ECC1-7307-45CD-B4D4-E1668A4A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60A2C8-210E-4A52-8DC8-2B3B8852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24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07A28-AAF1-41D9-8342-E15E8D5D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4808A8E-665A-4E17-B4CE-84EAA26EA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A5262E-D072-400A-BAEE-05111CA5C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02EA6B-65CB-44B5-864F-A5CB30D2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110140-2C20-4067-A2B5-140F5B3A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6E6E14-45AF-4710-A6BC-B5A12001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09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50D9BB7-FCF7-4A76-90EE-83357E0A3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08BA20-6C7A-4729-A7AF-3A0570642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A6512E-4B1F-4FFC-8292-50B9C0BED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A25E3-BC93-46BD-9B44-E53BD2B32203}" type="datetimeFigureOut">
              <a:rPr lang="pt-BR" smtClean="0"/>
              <a:t>29/11/2023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116609-01FA-43E6-A66A-3806D7D0C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4B12FD-DBAB-47FA-B1F6-F636F575D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F8930-02EF-4088-B43C-38B4CA3533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09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B3439C4-2357-415E-96CB-B49792FCA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40ED3E-2430-4787-9303-F0451A26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2087"/>
            <a:ext cx="12192000" cy="1755913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Em um país onde a diversidade é a essência da cultura, nasce uma revolução que se destaca pela autenticidade de seus sabores: </a:t>
            </a:r>
            <a:b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Bebidas Brasil</a:t>
            </a:r>
            <a:b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86253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9346C58-E810-4AC4-A691-0B128962F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25624"/>
            <a:ext cx="5844209" cy="5032376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43D24C-5546-4839-96D2-5456DDCAF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47" t="39612" r="12980" b="32010"/>
          <a:stretch/>
        </p:blipFill>
        <p:spPr>
          <a:xfrm>
            <a:off x="0" y="5989983"/>
            <a:ext cx="2080591" cy="86801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BEEEFDB-1420-487F-9081-0036CA43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DF7DCE2-F81F-4378-90F2-E96E0C55B7B5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82562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SOMOS UMA EMPRESA QUE INSENTIVA E DIVULGA A ARTE DA DESTILARIA e FERMENTAÇÃO ARTESANAL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5F40609-BBA0-432E-961D-8A3EE0F99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9" y="1825624"/>
            <a:ext cx="6347792" cy="5032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216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F66ABD6-2C7A-405B-BCCB-20D0662851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4054"/>
            <a:ext cx="5472332" cy="518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27E60AC0-AB4C-4056-B9B8-55BDBD3AC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4724"/>
            <a:ext cx="1052104" cy="1847114"/>
          </a:xfrm>
          <a:prstGeom prst="round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659A45-643B-4466-83F4-7B19D52FE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053"/>
            <a:ext cx="1052105" cy="1847114"/>
          </a:xfrm>
          <a:prstGeom prst="round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B771A06-EE92-4BE9-AA6F-B3FA84216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60" y="5010886"/>
            <a:ext cx="1052103" cy="1847113"/>
          </a:xfrm>
          <a:prstGeom prst="round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840C79D-5F3C-47E4-994E-6EFB5E8A0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60" y="2597610"/>
            <a:ext cx="1052103" cy="1847114"/>
          </a:xfrm>
          <a:prstGeom prst="round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94CFB2C-39F2-4274-BA13-9CBB7CFB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74054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pPr algn="ctr"/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DESTILADOS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FE88E1-09DA-436C-9157-265411634AAD}"/>
              </a:ext>
            </a:extLst>
          </p:cNvPr>
          <p:cNvSpPr txBox="1"/>
          <p:nvPr/>
        </p:nvSpPr>
        <p:spPr>
          <a:xfrm>
            <a:off x="5472332" y="1674053"/>
            <a:ext cx="671966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produção de destilados artesanais no Brasil é relativamente recente, atualmente esta em um bom nível de qualidade e com isto ganhando muitos apreciadores. </a:t>
            </a:r>
          </a:p>
          <a:p>
            <a:r>
              <a:rPr lang="pt-BR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cachaça, é a bebida destilada mais popular do país.</a:t>
            </a:r>
          </a:p>
          <a:p>
            <a:r>
              <a:rPr lang="pt-BR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produção de outras bebidas destiladas artesanais, como gin, rum e uísque, também tem crescido no país. </a:t>
            </a:r>
          </a:p>
          <a:p>
            <a:r>
              <a:rPr lang="pt-BR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dessas bebidas é produzida em pequenas quantidades por destilarias independentes, que utilizam ingredientes locais e técnicas tradicionais de produção.</a:t>
            </a:r>
          </a:p>
        </p:txBody>
      </p:sp>
    </p:spTree>
    <p:extLst>
      <p:ext uri="{BB962C8B-B14F-4D97-AF65-F5344CB8AC3E}">
        <p14:creationId xmlns:p14="http://schemas.microsoft.com/office/powerpoint/2010/main" val="416023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A2292-9357-4006-904B-0F80226C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201062" cy="1690688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pPr algn="ctr"/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FERMENTADOS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1EE1391-0183-48F5-8A9C-7FD60F2B1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201062" cy="5294728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55BAFA6-A5A8-4851-8186-8959ECE4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32" y="0"/>
            <a:ext cx="2774969" cy="8994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CE97E6C-BF9A-45AB-93EA-CCE047522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4851" y="4275571"/>
            <a:ext cx="1337037" cy="2333625"/>
          </a:xfrm>
          <a:prstGeom prst="round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6EAF977-7AB0-49EB-ABA9-C5882593E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59" y="1847558"/>
            <a:ext cx="1294030" cy="2271144"/>
          </a:xfrm>
          <a:prstGeom prst="round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8AF0E7-7C48-4B9A-88FE-DE8B3E626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330" y="1825600"/>
            <a:ext cx="1320291" cy="2271144"/>
          </a:xfrm>
          <a:prstGeom prst="round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225D002-C0DD-4F66-8758-5C097ED13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698" y="4202406"/>
            <a:ext cx="1320292" cy="2384612"/>
          </a:xfrm>
          <a:prstGeom prst="round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5C265DC-CF09-4A03-9882-9AD689ECC99E}"/>
              </a:ext>
            </a:extLst>
          </p:cNvPr>
          <p:cNvSpPr txBox="1"/>
          <p:nvPr/>
        </p:nvSpPr>
        <p:spPr>
          <a:xfrm>
            <a:off x="-21132" y="3613040"/>
            <a:ext cx="53817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Cada destilação, cada fermentação é um tributo à riqueza de nossas tradições, resultando em bebidas que contam histórias, despertam memórias e celebram a autenticidade.</a:t>
            </a:r>
          </a:p>
        </p:txBody>
      </p:sp>
    </p:spTree>
    <p:extLst>
      <p:ext uri="{BB962C8B-B14F-4D97-AF65-F5344CB8AC3E}">
        <p14:creationId xmlns:p14="http://schemas.microsoft.com/office/powerpoint/2010/main" val="4062842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933DFCB-E4C3-4A2F-A10D-1D2FCC0E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269"/>
            <a:ext cx="12192000" cy="52343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C09D16-7ED7-4C24-A91F-F3A317D3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44268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pPr algn="ctr"/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JUNTE-SE A NÓS E CELEBRE A CRIATIVIDADE EM BEBIDAS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DA77378-46FF-4426-BC86-B90B7E528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5124" y="3498813"/>
            <a:ext cx="5486876" cy="335918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E76D8F-B918-40B2-BFF6-6588AB7DF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06" t="24813" r="8176" b="4710"/>
          <a:stretch/>
        </p:blipFill>
        <p:spPr>
          <a:xfrm>
            <a:off x="0" y="1744269"/>
            <a:ext cx="6049915" cy="38170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AAE20E-E161-4FF6-BBF2-46622C3D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88571"/>
            <a:ext cx="2773920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3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A98C8EC0-A35F-460F-A57C-D115D30B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90688"/>
            <a:ext cx="12192000" cy="51673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36DFD7-4654-48BA-ABAE-999F8E43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CRIADORES: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7F4674C-6FA0-4077-9AD8-5A2330D0E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" t="21782" r="5653" b="25586"/>
          <a:stretch/>
        </p:blipFill>
        <p:spPr>
          <a:xfrm>
            <a:off x="0" y="1690687"/>
            <a:ext cx="4342414" cy="52667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76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165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Tema do Office</vt:lpstr>
      <vt:lpstr>Em um país onde a diversidade é a essência da cultura, nasce uma revolução que se destaca pela autenticidade de seus sabores:  Bebidas Brasil </vt:lpstr>
      <vt:lpstr>Apresentação do PowerPoint</vt:lpstr>
      <vt:lpstr>DESTILADOS</vt:lpstr>
      <vt:lpstr>FERMENTADOS</vt:lpstr>
      <vt:lpstr>JUNTE-SE A NÓS E CELEBRE A CRIATIVIDADE EM BEBIDAS</vt:lpstr>
      <vt:lpstr>CRIADORES: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Willian Bento</dc:creator>
  <cp:lastModifiedBy>Willian Bento</cp:lastModifiedBy>
  <cp:revision>36</cp:revision>
  <dcterms:created xsi:type="dcterms:W3CDTF">2023-11-28T11:16:31Z</dcterms:created>
  <dcterms:modified xsi:type="dcterms:W3CDTF">2023-11-29T22:14:56Z</dcterms:modified>
</cp:coreProperties>
</file>